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45"/>
            <a:ext cx="9153544" cy="685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208912" cy="6083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ЖАВОРОНОК  ПРИЛЕТАЕТ- ВЕСНУ ЗАЗЫВАЕТ, ЗА СОБОЙ 40 ПТИЦ ВЕДЁТ!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822"/>
            <a:ext cx="9144000" cy="699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" y="-24408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1886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373306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Дети «закликают» Весну - </a:t>
            </a:r>
            <a:r>
              <a:rPr lang="ru-RU" b="1" dirty="0" err="1" smtClean="0">
                <a:solidFill>
                  <a:srgbClr val="C00000"/>
                </a:solidFill>
              </a:rPr>
              <a:t>красну</a:t>
            </a:r>
            <a:r>
              <a:rPr lang="ru-RU" b="1" dirty="0" smtClean="0">
                <a:solidFill>
                  <a:srgbClr val="C00000"/>
                </a:solidFill>
              </a:rPr>
              <a:t>!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            Поют «</a:t>
            </a:r>
            <a:r>
              <a:rPr lang="ru-RU" b="1" i="1" dirty="0" err="1" smtClean="0">
                <a:solidFill>
                  <a:srgbClr val="7030A0"/>
                </a:solidFill>
              </a:rPr>
              <a:t>заклички</a:t>
            </a:r>
            <a:r>
              <a:rPr lang="ru-RU" b="1" i="1" dirty="0" smtClean="0">
                <a:solidFill>
                  <a:srgbClr val="7030A0"/>
                </a:solidFill>
              </a:rPr>
              <a:t>», размахивают палочками с прикреплёнными к ним выпеченными жаворонками.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871" y="55892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Все припасы съела!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73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Дети выбегали в поле , луг, зазывая птиц, что несли Весну на крыльях. Вслед за жаворонками возвращались с юга и другие птицы. Иногда дети даже не ходили </a:t>
            </a:r>
          </a:p>
          <a:p>
            <a:r>
              <a:rPr lang="ru-RU" b="1" i="1" dirty="0"/>
              <a:t> </a:t>
            </a:r>
            <a:r>
              <a:rPr lang="ru-RU" b="1" i="1" dirty="0" smtClean="0"/>
              <a:t>                в школу, чтобы испечь жаворонков и зазвать ими Весну.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9723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83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4</cp:revision>
  <dcterms:created xsi:type="dcterms:W3CDTF">2021-03-18T18:59:35Z</dcterms:created>
  <dcterms:modified xsi:type="dcterms:W3CDTF">2021-03-18T19:59:00Z</dcterms:modified>
</cp:coreProperties>
</file>